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0" r:id="rId6"/>
    <p:sldId id="272" r:id="rId7"/>
    <p:sldId id="273" r:id="rId8"/>
    <p:sldId id="274" r:id="rId9"/>
    <p:sldId id="275" r:id="rId10"/>
    <p:sldId id="267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0ABD42-7305-49D4-8783-A788B1F99300}" v="8" dt="2024-01-20T19:14:06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1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Nieto" userId="b903065f-3be2-4d1a-ada6-9a82f42e2472" providerId="ADAL" clId="{8F0ABD42-7305-49D4-8783-A788B1F99300}"/>
    <pc:docChg chg="undo custSel modSld">
      <pc:chgData name="Juan Nieto" userId="b903065f-3be2-4d1a-ada6-9a82f42e2472" providerId="ADAL" clId="{8F0ABD42-7305-49D4-8783-A788B1F99300}" dt="2024-01-24T18:56:08.758" v="138" actId="20577"/>
      <pc:docMkLst>
        <pc:docMk/>
      </pc:docMkLst>
      <pc:sldChg chg="modSp mod">
        <pc:chgData name="Juan Nieto" userId="b903065f-3be2-4d1a-ada6-9a82f42e2472" providerId="ADAL" clId="{8F0ABD42-7305-49D4-8783-A788B1F99300}" dt="2024-01-24T18:56:08.758" v="138" actId="20577"/>
        <pc:sldMkLst>
          <pc:docMk/>
          <pc:sldMk cId="193000927" sldId="256"/>
        </pc:sldMkLst>
        <pc:spChg chg="mod">
          <ac:chgData name="Juan Nieto" userId="b903065f-3be2-4d1a-ada6-9a82f42e2472" providerId="ADAL" clId="{8F0ABD42-7305-49D4-8783-A788B1F99300}" dt="2024-01-24T18:55:51.279" v="95" actId="20577"/>
          <ac:spMkLst>
            <pc:docMk/>
            <pc:sldMk cId="193000927" sldId="256"/>
            <ac:spMk id="2" creationId="{3D30D32A-359B-41BB-9746-2CF3A21EEFFC}"/>
          </ac:spMkLst>
        </pc:spChg>
        <pc:spChg chg="mod">
          <ac:chgData name="Juan Nieto" userId="b903065f-3be2-4d1a-ada6-9a82f42e2472" providerId="ADAL" clId="{8F0ABD42-7305-49D4-8783-A788B1F99300}" dt="2024-01-24T18:56:08.758" v="138" actId="20577"/>
          <ac:spMkLst>
            <pc:docMk/>
            <pc:sldMk cId="193000927" sldId="256"/>
            <ac:spMk id="3" creationId="{B4CA222A-88BC-48F4-9AE8-2115B7D1E6DC}"/>
          </ac:spMkLst>
        </pc:spChg>
      </pc:sldChg>
      <pc:sldChg chg="modSp mod">
        <pc:chgData name="Juan Nieto" userId="b903065f-3be2-4d1a-ada6-9a82f42e2472" providerId="ADAL" clId="{8F0ABD42-7305-49D4-8783-A788B1F99300}" dt="2024-01-24T18:55:59.370" v="112" actId="20577"/>
        <pc:sldMkLst>
          <pc:docMk/>
          <pc:sldMk cId="196723337" sldId="270"/>
        </pc:sldMkLst>
        <pc:spChg chg="mod">
          <ac:chgData name="Juan Nieto" userId="b903065f-3be2-4d1a-ada6-9a82f42e2472" providerId="ADAL" clId="{8F0ABD42-7305-49D4-8783-A788B1F99300}" dt="2024-01-24T18:55:59.370" v="112" actId="20577"/>
          <ac:spMkLst>
            <pc:docMk/>
            <pc:sldMk cId="196723337" sldId="270"/>
            <ac:spMk id="2" creationId="{9FE4067F-BA18-43A9-FE89-7B29198D9426}"/>
          </ac:spMkLst>
        </pc:spChg>
      </pc:sldChg>
      <pc:sldChg chg="addSp modSp mod modAnim">
        <pc:chgData name="Juan Nieto" userId="b903065f-3be2-4d1a-ada6-9a82f42e2472" providerId="ADAL" clId="{8F0ABD42-7305-49D4-8783-A788B1F99300}" dt="2024-01-20T19:14:12.633" v="78" actId="1076"/>
        <pc:sldMkLst>
          <pc:docMk/>
          <pc:sldMk cId="4171740100" sldId="274"/>
        </pc:sldMkLst>
        <pc:graphicFrameChg chg="add mod">
          <ac:chgData name="Juan Nieto" userId="b903065f-3be2-4d1a-ada6-9a82f42e2472" providerId="ADAL" clId="{8F0ABD42-7305-49D4-8783-A788B1F99300}" dt="2024-01-20T19:14:02.904" v="72" actId="14100"/>
          <ac:graphicFrameMkLst>
            <pc:docMk/>
            <pc:sldMk cId="4171740100" sldId="274"/>
            <ac:graphicFrameMk id="6" creationId="{387903FA-B2F3-0078-9507-63115FE17682}"/>
          </ac:graphicFrameMkLst>
        </pc:graphicFrameChg>
        <pc:picChg chg="add mod">
          <ac:chgData name="Juan Nieto" userId="b903065f-3be2-4d1a-ada6-9a82f42e2472" providerId="ADAL" clId="{8F0ABD42-7305-49D4-8783-A788B1F99300}" dt="2024-01-20T19:12:59.792" v="67" actId="931"/>
          <ac:picMkLst>
            <pc:docMk/>
            <pc:sldMk cId="4171740100" sldId="274"/>
            <ac:picMk id="5" creationId="{252FEE51-7943-39E5-7D42-88543C4F5090}"/>
          </ac:picMkLst>
        </pc:picChg>
        <pc:picChg chg="add mod">
          <ac:chgData name="Juan Nieto" userId="b903065f-3be2-4d1a-ada6-9a82f42e2472" providerId="ADAL" clId="{8F0ABD42-7305-49D4-8783-A788B1F99300}" dt="2024-01-20T19:14:12.633" v="78" actId="1076"/>
          <ac:picMkLst>
            <pc:docMk/>
            <pc:sldMk cId="4171740100" sldId="274"/>
            <ac:picMk id="7" creationId="{C6FE7ED4-CA2B-F53F-D584-4A72605290F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D32F08-9749-4F62-92D2-6C50931D99AA}" type="datetime1">
              <a:rPr lang="es-ES" smtClean="0"/>
              <a:t>24/01/2024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wmf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CC33FF-8FBA-4A60-BBD8-B5DE3DF83D8B}" type="datetime1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AD347D-5ACD-4C99-B74B-A9C85AD731AF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9" name="Cuadro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s-ES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9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2" name="Marcador de texto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0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texto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1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texto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cxnSp>
        <p:nvCxnSpPr>
          <p:cNvPr id="17" name="Conector rec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ipse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4509A250-FF31-4206-8172-F9D3106AACB1}" type="datetimeFigureOut">
              <a:rPr lang="es-ES" noProof="0" smtClean="0"/>
              <a:t>24/01/2024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la metálica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/>
              <a:t>Puzzle</a:t>
            </a:r>
            <a:r>
              <a:rPr lang="es-ES" dirty="0"/>
              <a:t> </a:t>
            </a:r>
            <a:r>
              <a:rPr lang="es-ES" dirty="0" err="1"/>
              <a:t>game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Arduino </a:t>
            </a:r>
            <a:r>
              <a:rPr lang="es-ES"/>
              <a:t>project  </a:t>
            </a:r>
            <a:r>
              <a:rPr lang="es-ES" dirty="0"/>
              <a:t>BY CESAR NIETO GONZALEZ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E4067F-BA18-43A9-FE89-7B29198D9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Puzzle</a:t>
            </a:r>
            <a:r>
              <a:rPr lang="es-ES" dirty="0"/>
              <a:t> </a:t>
            </a:r>
            <a:r>
              <a:rPr lang="es-ES" dirty="0" err="1"/>
              <a:t>Game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A849CC-5D3C-75E0-B2B8-06813CBB4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endParaRPr lang="en-US" b="0" i="0" dirty="0">
              <a:effectLst/>
              <a:latin typeface="YADK4LSvvyE 0"/>
            </a:endParaRPr>
          </a:p>
          <a:p>
            <a:pPr algn="just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YADK4LSvvyE 0"/>
              </a:rPr>
              <a:t>Introduction</a:t>
            </a:r>
            <a:endParaRPr lang="en-US" b="0" i="0" dirty="0">
              <a:effectLst/>
              <a:latin typeface="YADK4LSvvyE 0"/>
            </a:endParaRPr>
          </a:p>
          <a:p>
            <a:pPr algn="just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YADK4LSvvyE 0"/>
              </a:rPr>
              <a:t>Game video</a:t>
            </a:r>
            <a:endParaRPr lang="en-US" b="0" i="0" dirty="0">
              <a:effectLst/>
              <a:latin typeface="YADK4LSvvyE 0"/>
            </a:endParaRPr>
          </a:p>
          <a:p>
            <a:pPr algn="just">
              <a:buFont typeface="+mj-lt"/>
              <a:buAutoNum type="arabicPeriod"/>
            </a:pPr>
            <a:r>
              <a:rPr lang="en-US" b="0" i="0" u="none" strike="noStrike" dirty="0">
                <a:effectLst/>
                <a:latin typeface="YADK4LSvvyE 0"/>
              </a:rPr>
              <a:t>About the code</a:t>
            </a:r>
            <a:endParaRPr lang="en-US" b="0" i="0" dirty="0">
              <a:effectLst/>
              <a:latin typeface="YADK4LSvvyE 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6723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FF307F-9BC0-C58C-0AFE-515AEA3A0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CD452D-1661-5B2D-4810-470DC9C29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/>
              <a:t>This</a:t>
            </a:r>
            <a:r>
              <a:rPr lang="es-ES" dirty="0"/>
              <a:t> Arduino-</a:t>
            </a:r>
            <a:r>
              <a:rPr lang="es-ES" dirty="0" err="1"/>
              <a:t>based</a:t>
            </a:r>
            <a:r>
              <a:rPr lang="es-ES" dirty="0"/>
              <a:t> </a:t>
            </a:r>
            <a:r>
              <a:rPr lang="es-ES" dirty="0" err="1"/>
              <a:t>sliding</a:t>
            </a:r>
            <a:r>
              <a:rPr lang="es-ES" dirty="0"/>
              <a:t> </a:t>
            </a:r>
            <a:r>
              <a:rPr lang="es-ES" dirty="0" err="1"/>
              <a:t>puzzle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involves</a:t>
            </a:r>
            <a:r>
              <a:rPr lang="es-ES" dirty="0"/>
              <a:t> </a:t>
            </a:r>
            <a:r>
              <a:rPr lang="es-ES" dirty="0" err="1"/>
              <a:t>manipulating</a:t>
            </a:r>
            <a:r>
              <a:rPr lang="es-ES" dirty="0"/>
              <a:t> tiles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LCD </a:t>
            </a:r>
            <a:r>
              <a:rPr lang="es-ES" dirty="0" err="1"/>
              <a:t>screen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a </a:t>
            </a:r>
            <a:r>
              <a:rPr lang="es-ES" dirty="0" err="1"/>
              <a:t>winning</a:t>
            </a:r>
            <a:r>
              <a:rPr lang="es-ES" dirty="0"/>
              <a:t> </a:t>
            </a:r>
            <a:r>
              <a:rPr lang="es-ES" dirty="0" err="1"/>
              <a:t>configuration</a:t>
            </a:r>
            <a:r>
              <a:rPr lang="es-ES" dirty="0"/>
              <a:t>. </a:t>
            </a:r>
            <a:r>
              <a:rPr lang="es-ES" dirty="0" err="1"/>
              <a:t>Users</a:t>
            </a:r>
            <a:r>
              <a:rPr lang="es-ES" dirty="0"/>
              <a:t> </a:t>
            </a:r>
            <a:r>
              <a:rPr lang="es-ES" dirty="0" err="1"/>
              <a:t>interact</a:t>
            </a:r>
            <a:r>
              <a:rPr lang="es-ES" dirty="0"/>
              <a:t> </a:t>
            </a:r>
            <a:r>
              <a:rPr lang="es-ES" dirty="0" err="1"/>
              <a:t>via</a:t>
            </a:r>
            <a:r>
              <a:rPr lang="es-ES" dirty="0"/>
              <a:t> UART </a:t>
            </a:r>
            <a:r>
              <a:rPr lang="es-ES" dirty="0" err="1"/>
              <a:t>commands</a:t>
            </a:r>
            <a:r>
              <a:rPr lang="es-ES" dirty="0"/>
              <a:t>, </a:t>
            </a:r>
            <a:r>
              <a:rPr lang="es-ES" dirty="0" err="1"/>
              <a:t>enjoying</a:t>
            </a:r>
            <a:r>
              <a:rPr lang="es-ES" dirty="0"/>
              <a:t> a </a:t>
            </a:r>
            <a:r>
              <a:rPr lang="es-ES" dirty="0" err="1"/>
              <a:t>dynamic</a:t>
            </a:r>
            <a:r>
              <a:rPr lang="es-ES" dirty="0"/>
              <a:t> and </a:t>
            </a:r>
            <a:r>
              <a:rPr lang="es-ES" dirty="0" err="1"/>
              <a:t>restartable</a:t>
            </a:r>
            <a:r>
              <a:rPr lang="es-ES" dirty="0"/>
              <a:t> </a:t>
            </a:r>
            <a:r>
              <a:rPr lang="es-ES" dirty="0" err="1"/>
              <a:t>gaming</a:t>
            </a:r>
            <a:r>
              <a:rPr lang="es-ES" dirty="0"/>
              <a:t> </a:t>
            </a:r>
            <a:r>
              <a:rPr lang="es-ES" dirty="0" err="1"/>
              <a:t>experience</a:t>
            </a:r>
            <a:r>
              <a:rPr lang="es-ES" dirty="0"/>
              <a:t>, </a:t>
            </a:r>
            <a:r>
              <a:rPr lang="es-ES" dirty="0" err="1"/>
              <a:t>showcasing</a:t>
            </a:r>
            <a:r>
              <a:rPr lang="es-ES" dirty="0"/>
              <a:t> </a:t>
            </a:r>
            <a:r>
              <a:rPr lang="es-ES" dirty="0" err="1"/>
              <a:t>Arduino's</a:t>
            </a:r>
            <a:r>
              <a:rPr lang="es-ES" dirty="0"/>
              <a:t> </a:t>
            </a:r>
            <a:r>
              <a:rPr lang="es-ES" dirty="0" err="1"/>
              <a:t>versatility</a:t>
            </a:r>
            <a:r>
              <a:rPr lang="es-ES" dirty="0"/>
              <a:t> in interactive </a:t>
            </a:r>
            <a:r>
              <a:rPr lang="es-ES" dirty="0" err="1"/>
              <a:t>applications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integrates</a:t>
            </a:r>
            <a:r>
              <a:rPr lang="es-ES" dirty="0"/>
              <a:t> hardware </a:t>
            </a:r>
            <a:r>
              <a:rPr lang="es-ES" dirty="0" err="1"/>
              <a:t>functionalities</a:t>
            </a:r>
            <a:r>
              <a:rPr lang="es-ES" dirty="0"/>
              <a:t> and </a:t>
            </a:r>
            <a:r>
              <a:rPr lang="es-ES" dirty="0" err="1"/>
              <a:t>engages</a:t>
            </a:r>
            <a:r>
              <a:rPr lang="es-ES" dirty="0"/>
              <a:t> </a:t>
            </a:r>
            <a:r>
              <a:rPr lang="es-ES" dirty="0" err="1"/>
              <a:t>players</a:t>
            </a:r>
            <a:r>
              <a:rPr lang="es-ES" dirty="0"/>
              <a:t> in a </a:t>
            </a:r>
            <a:r>
              <a:rPr lang="es-ES" dirty="0" err="1"/>
              <a:t>challenging</a:t>
            </a:r>
            <a:r>
              <a:rPr lang="es-ES" dirty="0"/>
              <a:t> </a:t>
            </a:r>
            <a:r>
              <a:rPr lang="es-ES" dirty="0" err="1"/>
              <a:t>yet</a:t>
            </a:r>
            <a:r>
              <a:rPr lang="es-ES" dirty="0"/>
              <a:t> </a:t>
            </a:r>
            <a:r>
              <a:rPr lang="es-ES" dirty="0" err="1"/>
              <a:t>entertaining</a:t>
            </a:r>
            <a:r>
              <a:rPr lang="es-ES" dirty="0"/>
              <a:t> </a:t>
            </a:r>
            <a:r>
              <a:rPr lang="es-ES" dirty="0" err="1"/>
              <a:t>puzzle-solving</a:t>
            </a:r>
            <a:r>
              <a:rPr lang="es-ES" dirty="0"/>
              <a:t> </a:t>
            </a:r>
            <a:r>
              <a:rPr lang="es-ES" dirty="0" err="1"/>
              <a:t>endeavor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136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55DB5D-CB2C-0110-B2C8-34057FF698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GAME VIDEO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17BB7B-DB41-80E0-A1E8-9F1D70D3F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1"/>
            <a:ext cx="8825658" cy="861420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3252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D7030C-DCFB-F8A1-83EA-48CC870AE3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DBB51A-645B-E48D-1D13-88DFBBC841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387903FA-B2F3-0078-9507-63115FE176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742595"/>
              </p:ext>
            </p:extLst>
          </p:nvPr>
        </p:nvGraphicFramePr>
        <p:xfrm>
          <a:off x="5883275" y="3413125"/>
          <a:ext cx="903288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empaquetador del shell" showAsIcon="1" r:id="rId4" imgW="903960" imgH="481320" progId="Package">
                  <p:embed/>
                </p:oleObj>
              </mc:Choice>
              <mc:Fallback>
                <p:oleObj name="Objeto empaquetador del shell" showAsIcon="1" r:id="rId4" imgW="903960" imgH="481320" progId="Package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387903FA-B2F3-0078-9507-63115FE176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83275" y="3413125"/>
                        <a:ext cx="903288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WhatsApp Video 2024-01-20 at 20.11.21">
            <a:hlinkClick r:id="" action="ppaction://media"/>
            <a:extLst>
              <a:ext uri="{FF2B5EF4-FFF2-40B4-BE49-F238E27FC236}">
                <a16:creationId xmlns:a16="http://schemas.microsoft.com/office/drawing/2014/main" id="{C6FE7ED4-CA2B-F53F-D584-4A72605290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29846" y="1219200"/>
            <a:ext cx="7906858" cy="447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40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4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64A7A-3215-4C5C-32CB-E20A5B833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FUNCTIONS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4D6A7B-FA96-E580-1398-3EC50EFC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1. `</a:t>
            </a:r>
            <a:r>
              <a:rPr lang="en-US" dirty="0" err="1"/>
              <a:t>moveTile</a:t>
            </a:r>
            <a:r>
              <a:rPr lang="en-US" dirty="0"/>
              <a:t>(char direction)`: Facilitates tile movement based on directional commands, updating the puzzle board accordingly.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2. `</a:t>
            </a:r>
            <a:r>
              <a:rPr lang="en-US" dirty="0" err="1"/>
              <a:t>isGameComplete</a:t>
            </a:r>
            <a:r>
              <a:rPr lang="en-US" dirty="0"/>
              <a:t>()`: Verifies if the puzzle is in a winning configuration, enhancing user experience.</a:t>
            </a:r>
          </a:p>
          <a:p>
            <a:endParaRPr lang="en-US" dirty="0"/>
          </a:p>
          <a:p>
            <a:r>
              <a:rPr lang="en-US" dirty="0"/>
              <a:t>3. `</a:t>
            </a:r>
            <a:r>
              <a:rPr lang="en-US" dirty="0" err="1"/>
              <a:t>initializePuzzleBoard</a:t>
            </a:r>
            <a:r>
              <a:rPr lang="en-US" dirty="0"/>
              <a:t>()`: Sets up the puzzle board with a predefined initial configuration for the game.</a:t>
            </a:r>
          </a:p>
          <a:p>
            <a:endParaRPr lang="en-US" dirty="0"/>
          </a:p>
          <a:p>
            <a:r>
              <a:rPr lang="en-US" dirty="0"/>
              <a:t>4. `</a:t>
            </a:r>
            <a:r>
              <a:rPr lang="en-US" dirty="0" err="1"/>
              <a:t>generateRandomBoard</a:t>
            </a:r>
            <a:r>
              <a:rPr lang="en-US" dirty="0"/>
              <a:t>()`: Randomly generates an initial puzzle board configuration, fostering variability.</a:t>
            </a:r>
          </a:p>
          <a:p>
            <a:endParaRPr lang="en-US" dirty="0"/>
          </a:p>
          <a:p>
            <a:r>
              <a:rPr lang="en-US" dirty="0"/>
              <a:t>5. Main Loop: Orchestrates the game's core functionality, managing user input, updating the display, and handling victory conditions.</a:t>
            </a:r>
          </a:p>
          <a:p>
            <a:endParaRPr lang="en-US" dirty="0"/>
          </a:p>
          <a:p>
            <a:r>
              <a:rPr lang="en-US" dirty="0"/>
              <a:t>6. Victory Handling and Restart: Displays a victory message, awaits user input, and restarts the game with a fresh configuration upon completion.</a:t>
            </a:r>
          </a:p>
        </p:txBody>
      </p:sp>
    </p:spTree>
    <p:extLst>
      <p:ext uri="{BB962C8B-B14F-4D97-AF65-F5344CB8AC3E}">
        <p14:creationId xmlns:p14="http://schemas.microsoft.com/office/powerpoint/2010/main" val="629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diseño abstracto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ítulo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THE END</a:t>
            </a:r>
          </a:p>
        </p:txBody>
      </p:sp>
      <p:sp>
        <p:nvSpPr>
          <p:cNvPr id="13" name="Subtítulo 12">
            <a:extLst>
              <a:ext uri="{FF2B5EF4-FFF2-40B4-BE49-F238E27FC236}">
                <a16:creationId xmlns:a16="http://schemas.microsoft.com/office/drawing/2014/main" id="{336E726C-3DE4-41AA-88A0-C92B0C341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77_TF78884036_Win32" id="{F1E076FC-6030-4509-B277-491A790BB673}" vid="{D93CB026-5A42-48B9-A074-7DDFFFA1BB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digital</Template>
  <TotalTime>11</TotalTime>
  <Words>207</Words>
  <Application>Microsoft Office PowerPoint</Application>
  <PresentationFormat>Panorámica</PresentationFormat>
  <Paragraphs>25</Paragraphs>
  <Slides>7</Slides>
  <Notes>2</Notes>
  <HiddenSlides>0</HiddenSlides>
  <MMClips>1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Calibri</vt:lpstr>
      <vt:lpstr>Century Gothic</vt:lpstr>
      <vt:lpstr>Wingdings 3</vt:lpstr>
      <vt:lpstr>YADK4LSvvyE 0</vt:lpstr>
      <vt:lpstr>Ion</vt:lpstr>
      <vt:lpstr>Objeto empaquetador del shell</vt:lpstr>
      <vt:lpstr>Puzzle game</vt:lpstr>
      <vt:lpstr>Puzzle Game</vt:lpstr>
      <vt:lpstr>INTRODUCTION</vt:lpstr>
      <vt:lpstr>GAME VIDEO</vt:lpstr>
      <vt:lpstr>Presentación de PowerPoint</vt:lpstr>
      <vt:lpstr>FUNCTIONS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PUZZLE GAME</dc:title>
  <dc:creator>Juan Nieto</dc:creator>
  <cp:lastModifiedBy>Juan Nieto</cp:lastModifiedBy>
  <cp:revision>1</cp:revision>
  <dcterms:created xsi:type="dcterms:W3CDTF">2024-01-20T18:36:03Z</dcterms:created>
  <dcterms:modified xsi:type="dcterms:W3CDTF">2024-01-24T18:56:10Z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